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204864"/>
            <a:ext cx="113061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40768"/>
            <a:ext cx="113728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574" y="3789040"/>
            <a:ext cx="110680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528095" y="2439938"/>
            <a:ext cx="220786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0345" y="2439938"/>
            <a:ext cx="239794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86195" y="2430413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220" y="2887613"/>
            <a:ext cx="192139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4245" y="2887613"/>
            <a:ext cx="231569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9720" y="2887613"/>
            <a:ext cx="179479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66795" y="3325763"/>
            <a:ext cx="2337717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33820" y="3325763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795" y="3754388"/>
            <a:ext cx="189282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80595" y="4192538"/>
            <a:ext cx="233548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95245" y="4192538"/>
            <a:ext cx="237316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633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21043" y="1431826"/>
            <a:ext cx="160354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432" y="1869976"/>
            <a:ext cx="108012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6843" y="2317651"/>
            <a:ext cx="112734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6568" y="2317651"/>
            <a:ext cx="117380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3918" y="2317651"/>
            <a:ext cx="124465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0988" y="1268760"/>
            <a:ext cx="4010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2060848"/>
            <a:ext cx="113157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3038"/>
            <a:ext cx="92678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48958" y="1960265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48583" y="3731915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9023" y="1448988"/>
            <a:ext cx="132906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2438" y="1268760"/>
            <a:ext cx="36671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260054"/>
            <a:ext cx="113538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42603"/>
            <a:ext cx="1132522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8298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00056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24031" y="267960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624" y="1340768"/>
            <a:ext cx="94488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68515" y="13217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54390" y="342615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1488" y="1340768"/>
            <a:ext cx="36290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040979"/>
            <a:ext cx="113157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924" y="1340768"/>
            <a:ext cx="113157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" y="2132856"/>
            <a:ext cx="112966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0038" y="1268760"/>
            <a:ext cx="39719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132856"/>
            <a:ext cx="113538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168008" y="278092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488" y="3284984"/>
            <a:ext cx="792088" cy="36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3838" y="3265934"/>
            <a:ext cx="1466378" cy="36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6480" y="3265934"/>
            <a:ext cx="792088" cy="36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9162" y="3688457"/>
            <a:ext cx="1412701" cy="36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2304" y="3688457"/>
            <a:ext cx="792088" cy="36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9604" y="4145657"/>
            <a:ext cx="792088" cy="36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13029" y="4145657"/>
            <a:ext cx="792088" cy="36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3442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86352" y="129733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29527" y="262131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632" y="4365103"/>
            <a:ext cx="5760640" cy="3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624" y="4793728"/>
            <a:ext cx="8496944" cy="3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440" y="304993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99381"/>
            <a:ext cx="113919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07768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4327" y="3573015"/>
            <a:ext cx="7859985" cy="35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077" y="4001640"/>
            <a:ext cx="5362947" cy="35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077" y="4858890"/>
            <a:ext cx="10835555" cy="35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527" y="5297040"/>
            <a:ext cx="891977" cy="35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8613" y="1268760"/>
            <a:ext cx="39147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16832"/>
            <a:ext cx="112966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950" y="4077072"/>
            <a:ext cx="114681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57313"/>
            <a:ext cx="113538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84539" y="206084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46514" y="335414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192" y="4735267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1110"/>
            <a:ext cx="101155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99273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4673" y="26647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03573"/>
            <a:ext cx="113728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00" y="5733256"/>
            <a:ext cx="1021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752184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4312" y="35410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984" y="43697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4659" y="485549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938" y="1423764"/>
            <a:ext cx="101155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23992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85767" y="363210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72741"/>
            <a:ext cx="111347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67808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70806"/>
            <a:ext cx="113347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96707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252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31321" y="2521471"/>
            <a:ext cx="478110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55096" y="2959621"/>
            <a:ext cx="512933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396" y="3845446"/>
            <a:ext cx="948223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396" y="4293121"/>
            <a:ext cx="740583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2025-08-25T15:55:15Z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