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1" r:id="rId2"/>
    <p:sldId id="354" r:id="rId3"/>
    <p:sldId id="342" r:id="rId4"/>
    <p:sldId id="343" r:id="rId5"/>
    <p:sldId id="344" r:id="rId6"/>
    <p:sldId id="345" r:id="rId7"/>
    <p:sldId id="346" r:id="rId8"/>
    <p:sldId id="347" r:id="rId9"/>
    <p:sldId id="34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4313" y="3041898"/>
            <a:ext cx="41433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7340"/>
            <a:ext cx="25527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9163" y="1916832"/>
            <a:ext cx="27336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94223"/>
            <a:ext cx="108966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983432" y="3068961"/>
            <a:ext cx="7272808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9562"/>
            <a:ext cx="109823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23992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91944" y="2889151"/>
            <a:ext cx="1368152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304" y="2889151"/>
            <a:ext cx="7920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0456" y="2889151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32" y="3374926"/>
            <a:ext cx="108012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16" y="3374926"/>
            <a:ext cx="86409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144" y="3860701"/>
            <a:ext cx="259228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7728" y="4356001"/>
            <a:ext cx="2016224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8008" y="4356001"/>
            <a:ext cx="1440160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91710" y="4356001"/>
            <a:ext cx="203673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3210" y="5832376"/>
            <a:ext cx="9733309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24372"/>
            <a:ext cx="70961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420888"/>
            <a:ext cx="110109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663952" y="3841999"/>
            <a:ext cx="3888432" cy="16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426" y="4318249"/>
            <a:ext cx="10960149" cy="11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526" y="4794499"/>
            <a:ext cx="8257753" cy="21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251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789040"/>
            <a:ext cx="1093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703512" y="4149081"/>
            <a:ext cx="9577064" cy="1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12" y="4606281"/>
            <a:ext cx="7022132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51198"/>
            <a:ext cx="108585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06996"/>
            <a:ext cx="103632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44072" y="14127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86858" y="3851176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3279"/>
            <a:ext cx="100965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76628" y="1412776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34140" y="3862464"/>
            <a:ext cx="753947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938" y="1444005"/>
            <a:ext cx="101155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