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52" y="4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624139"/>
            <a:ext cx="11449272" cy="145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4636"/>
            <a:ext cx="114585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24161"/>
            <a:ext cx="1148715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48435" y="134076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48635" y="2178968"/>
            <a:ext cx="59543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7" y="3006476"/>
            <a:ext cx="1559793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7007" y="3006476"/>
            <a:ext cx="1666825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7182" y="3806576"/>
            <a:ext cx="595437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1003" y="3806576"/>
            <a:ext cx="595437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7500" y="4211563"/>
            <a:ext cx="2558380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46853" y="3806576"/>
            <a:ext cx="705148" cy="3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448" y="2924944"/>
            <a:ext cx="711835" cy="6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5473" y="2924944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9623" y="2924944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14273" y="2924944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0373" y="3744094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4498" y="3744094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52023" y="3744094"/>
            <a:ext cx="711835" cy="693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66673" y="3744094"/>
            <a:ext cx="711835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7981"/>
            <a:ext cx="105727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55640" y="2132856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55640" y="2599581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6590" y="3028206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115" y="3505738"/>
            <a:ext cx="739453" cy="35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09632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344472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73113"/>
            <a:ext cx="115443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524899" y="1484784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84784"/>
            <a:ext cx="114776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54027" y="2166764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88335" y="2176289"/>
            <a:ext cx="20638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8377" y="2166764"/>
            <a:ext cx="159625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400" y="2614439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6975" y="2614439"/>
            <a:ext cx="19967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1825" y="3062114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76120" y="3062114"/>
            <a:ext cx="22322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45179" y="350100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019" y="3948683"/>
            <a:ext cx="16035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7119" y="3948683"/>
            <a:ext cx="218072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95600" y="4386833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8469" y="4834508"/>
            <a:ext cx="20077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3068" y="4834508"/>
            <a:ext cx="209497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40768"/>
            <a:ext cx="114300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3" y="2996952"/>
            <a:ext cx="52482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93676"/>
            <a:ext cx="114490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32104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45829" y="21408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9529" y="21599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8454" y="21884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3798565"/>
            <a:ext cx="11089232" cy="32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441" y="4198615"/>
            <a:ext cx="829047" cy="32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8638" y="4598665"/>
            <a:ext cx="4699570" cy="32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2025-08-24T04:31:34Z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