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112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4675" y="2852936"/>
            <a:ext cx="59626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10201275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28750"/>
            <a:ext cx="10668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915650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551" y="1384895"/>
            <a:ext cx="10868025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764" y="1412776"/>
            <a:ext cx="62103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340768"/>
            <a:ext cx="114204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5" y="2492896"/>
            <a:ext cx="1156335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71600"/>
            <a:ext cx="1158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412776"/>
            <a:ext cx="1157287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484784"/>
            <a:ext cx="1159192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2025-08-23T12:45:01Z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