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51" r:id="rId18"/>
    <p:sldId id="34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2820541"/>
            <a:ext cx="36195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268760"/>
            <a:ext cx="117157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85664"/>
            <a:ext cx="116967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40718"/>
            <a:ext cx="11658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089748"/>
            <a:ext cx="11620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298" y="1268760"/>
            <a:ext cx="115633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776"/>
            <a:ext cx="114014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73031" y="137467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06731" y="317490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0456" y="359400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6606" y="405120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4005063"/>
            <a:ext cx="10945216" cy="35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349" y="4452738"/>
            <a:ext cx="7347867" cy="35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278092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61251" y="278092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4276" y="3172026"/>
            <a:ext cx="877788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3926" y="3172026"/>
            <a:ext cx="954682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672" y="3562551"/>
            <a:ext cx="864096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8568" y="3562551"/>
            <a:ext cx="595437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3962601"/>
            <a:ext cx="595437" cy="4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2298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162880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345"/>
          <a:stretch/>
        </p:blipFill>
        <p:spPr bwMode="auto">
          <a:xfrm>
            <a:off x="407368" y="1628800"/>
            <a:ext cx="10601325" cy="208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08168" y="2204864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46268" y="2890664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4107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52691" y="170080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662"/>
          <a:stretch/>
        </p:blipFill>
        <p:spPr bwMode="auto">
          <a:xfrm>
            <a:off x="407368" y="1591294"/>
            <a:ext cx="9172575" cy="204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4072" y="1700808"/>
            <a:ext cx="52342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32104" y="1988840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64352" y="1988840"/>
            <a:ext cx="108012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400" y="2350790"/>
            <a:ext cx="59915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329" y="2360315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2360315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7799" y="2420887"/>
            <a:ext cx="739453" cy="29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9029" y="2790452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7429" y="2790452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6604" y="2780927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7454" y="2780927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08354" y="3200027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3561977"/>
            <a:ext cx="739453" cy="29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190106"/>
            <a:ext cx="3190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9982" y="1341140"/>
            <a:ext cx="105346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352" y="2132856"/>
            <a:ext cx="115633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2025-08-25T16:15:48Z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