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0963" y="2996952"/>
            <a:ext cx="44100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823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3861048"/>
            <a:ext cx="7486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554935" y="1518692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2560" y="246166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5335" y="3414167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3251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585970" y="157584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47745" y="2528342"/>
            <a:ext cx="523428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412776"/>
            <a:ext cx="23336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3975" y="2141612"/>
            <a:ext cx="1924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368" y="3060948"/>
            <a:ext cx="109537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6775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68516" y="148478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68516" y="291353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4773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55718" y="1484784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23792" y="3856509"/>
            <a:ext cx="595436" cy="32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78682"/>
            <a:ext cx="32194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4863" y="1988840"/>
            <a:ext cx="29622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2781300"/>
            <a:ext cx="10896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0" y="1268760"/>
            <a:ext cx="7429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8413" y="1340768"/>
            <a:ext cx="711517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1340768"/>
            <a:ext cx="109061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394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自定义</PresentationFormat>
  <Paragraphs>1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2025-08-25T08:55:49Z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