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8" r:id="rId2"/>
    <p:sldId id="329" r:id="rId3"/>
    <p:sldId id="330" r:id="rId4"/>
    <p:sldId id="331" r:id="rId5"/>
    <p:sldId id="332" r:id="rId6"/>
    <p:sldId id="333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86150" y="2708920"/>
            <a:ext cx="52197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12776"/>
            <a:ext cx="1149667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20536" y="2348880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20536" y="2729880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0536" y="3110880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1011" y="3872880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12776"/>
            <a:ext cx="114966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45332" y="3501007"/>
            <a:ext cx="4862636" cy="32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59513" y="3140968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6163" y="4245868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57" y="4615432"/>
            <a:ext cx="4531171" cy="32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340768"/>
            <a:ext cx="115252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752184" y="2574429"/>
            <a:ext cx="1728192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5400" y="3429000"/>
            <a:ext cx="11089232" cy="32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393" y="3790950"/>
            <a:ext cx="1152128" cy="32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12776"/>
            <a:ext cx="115252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15880" y="1902512"/>
            <a:ext cx="1296144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30405" y="1902512"/>
            <a:ext cx="1829891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4505" y="1902512"/>
            <a:ext cx="1305991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30930" y="1902512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027" y="2420888"/>
            <a:ext cx="1171501" cy="28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76320" y="2780928"/>
            <a:ext cx="1296144" cy="29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01102" y="2780928"/>
            <a:ext cx="983530" cy="29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400" y="3150493"/>
            <a:ext cx="581397" cy="29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20136" y="3526228"/>
            <a:ext cx="1584176" cy="29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08368" y="3526228"/>
            <a:ext cx="1656184" cy="29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5915" y="4257303"/>
            <a:ext cx="1233661" cy="29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50890" y="4257303"/>
            <a:ext cx="1328886" cy="29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340768"/>
            <a:ext cx="114490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447928" y="2771403"/>
            <a:ext cx="6336704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61653" y="3142878"/>
            <a:ext cx="10894987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078" y="3504828"/>
            <a:ext cx="7323162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2025-08-25T16:14:32Z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