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8" r:id="rId2"/>
    <p:sldId id="329" r:id="rId3"/>
    <p:sldId id="330" r:id="rId4"/>
    <p:sldId id="331" r:id="rId5"/>
    <p:sldId id="332" r:id="rId6"/>
    <p:sldId id="333" r:id="rId7"/>
    <p:sldId id="334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5188" y="2857500"/>
            <a:ext cx="5381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9917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151784" y="166270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412776"/>
            <a:ext cx="113823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96000" y="1556792"/>
            <a:ext cx="66744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84784"/>
            <a:ext cx="115157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76120" y="2104281"/>
            <a:ext cx="32403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392" y="2555379"/>
            <a:ext cx="2088232" cy="30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242" y="2964954"/>
            <a:ext cx="1510158" cy="30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567" y="2964954"/>
            <a:ext cx="1379065" cy="30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767" y="3355479"/>
            <a:ext cx="1271761" cy="30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8569" y="2155329"/>
            <a:ext cx="504056" cy="30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12776"/>
            <a:ext cx="1163002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95600" y="2132856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08475" y="3313956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71081" y="2123331"/>
            <a:ext cx="218881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61203" y="2523381"/>
            <a:ext cx="523429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831" y="2923431"/>
            <a:ext cx="1761753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4406" y="2932956"/>
            <a:ext cx="211147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2424" y="3323481"/>
            <a:ext cx="180020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392" y="3714006"/>
            <a:ext cx="55530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4942" y="3723531"/>
            <a:ext cx="219680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99716" y="4123581"/>
            <a:ext cx="2236043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84784"/>
            <a:ext cx="115347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75520" y="2958852"/>
            <a:ext cx="147826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90853" y="2958852"/>
            <a:ext cx="165727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7153" y="3358902"/>
            <a:ext cx="9127479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603" y="3758952"/>
            <a:ext cx="481235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2025-08-25T16:19:13Z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