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4" r:id="rId22"/>
    <p:sldId id="340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333625"/>
            <a:ext cx="112204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12776"/>
            <a:ext cx="114300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92574" y="2185814"/>
            <a:ext cx="909205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1899" y="2700164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40768"/>
            <a:ext cx="113823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59896" y="2166764"/>
            <a:ext cx="1080120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40496" y="2690639"/>
            <a:ext cx="1379240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0271" y="2690639"/>
            <a:ext cx="1457697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8196" y="3738389"/>
            <a:ext cx="667445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4546" y="3728864"/>
            <a:ext cx="1039366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0220" y="4776614"/>
            <a:ext cx="1425699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8096" y="4776614"/>
            <a:ext cx="1394048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40768"/>
            <a:ext cx="114014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113684" y="1359818"/>
            <a:ext cx="198231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47334" y="1359818"/>
            <a:ext cx="196894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7334" y="1883693"/>
            <a:ext cx="189693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7159" y="1883693"/>
            <a:ext cx="1143297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0336" y="2420888"/>
            <a:ext cx="115212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484" y="2932388"/>
            <a:ext cx="114607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9816" y="2932388"/>
            <a:ext cx="136815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4234" y="3970613"/>
            <a:ext cx="131975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38392" y="3970613"/>
            <a:ext cx="130182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71159" y="4494488"/>
            <a:ext cx="292524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3863" y="1283990"/>
            <a:ext cx="37242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388" y="1988840"/>
            <a:ext cx="113252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0871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76120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552384" y="39601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40768"/>
            <a:ext cx="113347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31504" y="1916832"/>
            <a:ext cx="667445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4279" y="3789040"/>
            <a:ext cx="10738345" cy="34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829" y="4284340"/>
            <a:ext cx="2916907" cy="34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340768"/>
            <a:ext cx="3657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438375"/>
            <a:ext cx="112585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327373"/>
            <a:ext cx="113442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19213"/>
            <a:ext cx="1138237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12776"/>
            <a:ext cx="113252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852936"/>
            <a:ext cx="101346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051201" y="189778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176" y="33569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2425" y="1340768"/>
            <a:ext cx="3867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2192635"/>
            <a:ext cx="113823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231904" y="292494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2629" y="3391669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6929" y="345834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9179" y="345834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2354" y="3944119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5954" y="393305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4879" y="393305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93554" y="450912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60954" y="450912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427956"/>
            <a:ext cx="114395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67808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29508" y="486082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40768"/>
            <a:ext cx="114204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43872" y="1369343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48822" y="1369343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5059" y="1369343"/>
            <a:ext cx="174756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009" y="1864643"/>
            <a:ext cx="97351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7934" y="1864643"/>
            <a:ext cx="202389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609" y="2836193"/>
            <a:ext cx="1068201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059" y="3312443"/>
            <a:ext cx="167454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1950" y="1340768"/>
            <a:ext cx="38481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063105"/>
            <a:ext cx="11334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863" y="4377655"/>
            <a:ext cx="113442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9856"/>
            <a:ext cx="112585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88595" y="213285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59896" y="468555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38275"/>
            <a:ext cx="109537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11824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11824" y="295582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83779"/>
            <a:ext cx="110871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39616" y="191683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0541" y="191683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16" y="2974107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0643" y="2974107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875" y="1353269"/>
            <a:ext cx="111347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40723" y="39696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83382"/>
            <a:ext cx="113538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119289" y="1969790"/>
            <a:ext cx="66744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29239" y="3501008"/>
            <a:ext cx="66744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823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72064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00763" y="295582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782" y="1412776"/>
            <a:ext cx="113728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588795" y="198884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自定义</PresentationFormat>
  <Paragraphs>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2025-08-25T04:54:32Z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