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7" r:id="rId2"/>
    <p:sldId id="328" r:id="rId3"/>
    <p:sldId id="329" r:id="rId4"/>
    <p:sldId id="330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8063" y="2914650"/>
            <a:ext cx="509587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7238" y="1268760"/>
            <a:ext cx="30575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38" y="1940768"/>
            <a:ext cx="101536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3071664" y="2348880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2775" y="3308435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5753" y="4606657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44885"/>
            <a:ext cx="1064895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396107" y="5003651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96482" y="5003651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4152" y="5003651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8157" y="5003651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9536" y="5432276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43686" y="5432276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82136" y="5432276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88995" y="5432276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480" y="5877272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73005" y="5877272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87555" y="5877272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65059" y="5877272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84462" y="6324947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41937" y="6324947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189912" y="6324947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677027" y="6324947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83754"/>
            <a:ext cx="114681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2025-08-24T11:19:45Z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