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852936"/>
            <a:ext cx="50292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508" y="1340768"/>
            <a:ext cx="94869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44" y="3068960"/>
            <a:ext cx="118300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28886"/>
            <a:ext cx="116300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77069"/>
            <a:ext cx="1159192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62794"/>
            <a:ext cx="115538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815" y="1328886"/>
            <a:ext cx="115538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12776"/>
            <a:ext cx="117348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9665"/>
            <a:ext cx="90106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96507" y="126876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80483" y="213758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1682" y="429771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3407" y="1731147"/>
            <a:ext cx="1107323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7682" y="2148483"/>
            <a:ext cx="1108695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2" y="2586633"/>
            <a:ext cx="10857209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07" y="3438525"/>
            <a:ext cx="1107323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682" y="3876675"/>
            <a:ext cx="10857209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392" y="4295775"/>
            <a:ext cx="10857209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2025-08-24T08:59:33Z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