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2" r:id="rId2"/>
    <p:sldId id="333" r:id="rId3"/>
    <p:sldId id="334" r:id="rId4"/>
    <p:sldId id="335" r:id="rId5"/>
    <p:sldId id="336" r:id="rId6"/>
    <p:sldId id="33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113" y="2996952"/>
            <a:ext cx="2771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6775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69795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3251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556792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74229"/>
            <a:ext cx="114681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79576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1864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312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3476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20" y="274893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08" y="277140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4083" y="277140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317145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3856" y="317145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6240" y="317145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67231" y="317145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76281" y="3914403"/>
            <a:ext cx="61180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0522"/>
            <a:ext cx="109918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88288" y="213285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88488" y="398070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53294"/>
            <a:ext cx="114395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19736" y="2060848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72286" y="2060848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036" y="2060848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2161" y="2822848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952" y="3946798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7013" y="4337323"/>
            <a:ext cx="59543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9088" y="4337323"/>
            <a:ext cx="12206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2025-08-24T11:15:24Z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