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03" r:id="rId3"/>
    <p:sldId id="304" r:id="rId4"/>
    <p:sldId id="305" r:id="rId5"/>
    <p:sldId id="306" r:id="rId6"/>
    <p:sldId id="30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90" y="2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6163" y="2886075"/>
            <a:ext cx="501967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340768"/>
            <a:ext cx="11401425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456040" y="1484784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425" y="1340768"/>
            <a:ext cx="11487150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079776" y="2852936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768408" y="2852936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18322" y="3538736"/>
            <a:ext cx="6346229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46922" y="4086597"/>
            <a:ext cx="6837709" cy="296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340768"/>
            <a:ext cx="11458575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790284" y="1484784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340768"/>
            <a:ext cx="11439525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616327" y="1998365"/>
            <a:ext cx="54219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888088" y="2007890"/>
            <a:ext cx="115212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36360" y="1998365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22355" y="2007890"/>
            <a:ext cx="830229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2849" y="2407940"/>
            <a:ext cx="964679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31288" y="2430412"/>
            <a:ext cx="1793304" cy="337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6863" y="2852936"/>
            <a:ext cx="1670745" cy="309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732" y="1340768"/>
            <a:ext cx="11391900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601516" y="3510533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420766" y="3582540"/>
            <a:ext cx="7272808" cy="372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424" y="4014588"/>
            <a:ext cx="8424936" cy="340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78</cp:revision>
  <dcterms:created xsi:type="dcterms:W3CDTF">2015-09-16T06:44:00Z</dcterms:created>
  <dcterms:modified xsi:type="dcterms:W3CDTF">2025-08-24T03:06:23Z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