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3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3775" y="2924944"/>
            <a:ext cx="512445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446237"/>
            <a:ext cx="1162050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320136" y="4437112"/>
            <a:ext cx="180020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3392" y="5389612"/>
            <a:ext cx="180020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788" y="1398612"/>
            <a:ext cx="1178242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783632" y="3501008"/>
            <a:ext cx="14401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65207" y="3501008"/>
            <a:ext cx="128312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673" y="1474812"/>
            <a:ext cx="116109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136560" y="2492896"/>
            <a:ext cx="66744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1345" y="3554052"/>
            <a:ext cx="86563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3700" y="3520185"/>
            <a:ext cx="86563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12776"/>
            <a:ext cx="115824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340768"/>
            <a:ext cx="1159192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412776"/>
            <a:ext cx="1141095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53342" y="2348880"/>
            <a:ext cx="1894786" cy="35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80453" y="2348880"/>
            <a:ext cx="1843939" cy="35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96275" y="2348880"/>
            <a:ext cx="1588357" cy="35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185" y="2834302"/>
            <a:ext cx="667445" cy="35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12531" y="3410035"/>
            <a:ext cx="667445" cy="35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84784"/>
            <a:ext cx="11487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54274" y="1926356"/>
            <a:ext cx="9706222" cy="3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412776"/>
            <a:ext cx="1141095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960096" y="2348880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23789"/>
            <a:ext cx="779145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75920" y="155679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54417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248128" y="155679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412776"/>
            <a:ext cx="1153477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35960" y="155679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842010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34602" y="1556792"/>
            <a:ext cx="79208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412776"/>
            <a:ext cx="1150620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120336" y="2113806"/>
            <a:ext cx="14401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205186" y="2571006"/>
            <a:ext cx="122651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3861" y="2571006"/>
            <a:ext cx="141237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34887" y="2561481"/>
            <a:ext cx="54974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9786" y="3018681"/>
            <a:ext cx="122577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00961" y="3018681"/>
            <a:ext cx="276339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412776"/>
            <a:ext cx="1146810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6275" y="3140968"/>
            <a:ext cx="32194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389087"/>
            <a:ext cx="11734800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自定义</PresentationFormat>
  <Paragraphs>0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2025-08-24T13:52:48Z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