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7" r:id="rId15"/>
    <p:sldId id="338" r:id="rId16"/>
    <p:sldId id="339" r:id="rId17"/>
    <p:sldId id="340" r:id="rId18"/>
    <p:sldId id="341" r:id="rId19"/>
    <p:sldId id="342" r:id="rId20"/>
    <p:sldId id="343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1" d="100"/>
          <a:sy n="81" d="100"/>
        </p:scale>
        <p:origin x="120" y="63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5" y="2204864"/>
            <a:ext cx="11334750" cy="232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75395"/>
            <a:ext cx="11344275" cy="313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199456" y="3078485"/>
            <a:ext cx="10441160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104206" y="3554735"/>
            <a:ext cx="10608418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13731" y="4040510"/>
            <a:ext cx="3758133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763" y="1468338"/>
            <a:ext cx="11420475" cy="455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121796" y="2170956"/>
            <a:ext cx="2702396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502421" y="2647206"/>
            <a:ext cx="2657475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17396" y="2647206"/>
            <a:ext cx="1751012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78471" y="3621106"/>
            <a:ext cx="1981225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97846" y="3621106"/>
            <a:ext cx="2314178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69646" y="3621106"/>
            <a:ext cx="1214586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626371" y="4106881"/>
            <a:ext cx="1893565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227196" y="4106881"/>
            <a:ext cx="1125388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970021" y="4580781"/>
            <a:ext cx="950515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741171" y="5057031"/>
            <a:ext cx="2315269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512946" y="5057031"/>
            <a:ext cx="1199678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57560" y="5542806"/>
            <a:ext cx="1305992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95775" y="1340768"/>
            <a:ext cx="3600450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9100" y="1988840"/>
            <a:ext cx="11353800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4" cstate="print"/>
          <a:srcRect b="46780"/>
          <a:stretch/>
        </p:blipFill>
        <p:spPr bwMode="auto">
          <a:xfrm>
            <a:off x="2395538" y="2955331"/>
            <a:ext cx="7400925" cy="277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 t="53802"/>
          <a:stretch/>
        </p:blipFill>
        <p:spPr bwMode="auto">
          <a:xfrm>
            <a:off x="2395538" y="1124744"/>
            <a:ext cx="7400925" cy="2411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3" cstate="print"/>
          <a:srcRect t="4862"/>
          <a:stretch/>
        </p:blipFill>
        <p:spPr bwMode="auto">
          <a:xfrm>
            <a:off x="2409763" y="3429758"/>
            <a:ext cx="7419975" cy="28182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40768"/>
            <a:ext cx="11306175" cy="351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7156747" y="1337918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956972" y="3933055"/>
            <a:ext cx="1387500" cy="30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61997" y="3804893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5400" y="4309718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63552" y="4365104"/>
            <a:ext cx="1296144" cy="379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11296650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964382" y="2439938"/>
            <a:ext cx="10748242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07207" y="2963813"/>
            <a:ext cx="7837065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71988" y="1340768"/>
            <a:ext cx="32480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360" y="1956792"/>
            <a:ext cx="11363325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9100" y="5229200"/>
            <a:ext cx="1135380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913" y="1393701"/>
            <a:ext cx="11306175" cy="181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8" y="3284984"/>
            <a:ext cx="1124902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100" y="1394817"/>
            <a:ext cx="11353800" cy="376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7032104" y="1412776"/>
            <a:ext cx="667445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912424" y="2384326"/>
            <a:ext cx="667445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35399" y="3746401"/>
            <a:ext cx="1708473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97599" y="3746401"/>
            <a:ext cx="1074465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78774" y="3746401"/>
            <a:ext cx="2317626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60099" y="3746401"/>
            <a:ext cx="1424533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7408" y="4203601"/>
            <a:ext cx="573211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359696" y="4689376"/>
            <a:ext cx="1368152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302796" y="4689376"/>
            <a:ext cx="1441276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245896" y="4689376"/>
            <a:ext cx="1370384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100" y="1382613"/>
            <a:ext cx="11353800" cy="463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964382" y="1801391"/>
            <a:ext cx="10748242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48035" y="2268116"/>
            <a:ext cx="10460533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4260" y="4144541"/>
            <a:ext cx="10688364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6610" y="4618886"/>
            <a:ext cx="10936014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1971" y="5095156"/>
            <a:ext cx="11012661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1496" y="5552356"/>
            <a:ext cx="667445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62425" y="1345332"/>
            <a:ext cx="386715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9575" y="2132856"/>
            <a:ext cx="11372850" cy="366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" name="矩形 3"/>
          <p:cNvSpPr/>
          <p:nvPr/>
        </p:nvSpPr>
        <p:spPr bwMode="white">
          <a:xfrm>
            <a:off x="3071664" y="2924944"/>
            <a:ext cx="86409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208568" y="2924944"/>
            <a:ext cx="67523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5400" y="3441576"/>
            <a:ext cx="67523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15075" y="3441576"/>
            <a:ext cx="67523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57450" y="3933056"/>
            <a:ext cx="67523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40875" y="4418831"/>
            <a:ext cx="67523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605159" y="4418831"/>
            <a:ext cx="89873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828874" y="4923656"/>
            <a:ext cx="1386805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968208" y="4923656"/>
            <a:ext cx="151216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33863" y="1268760"/>
            <a:ext cx="372427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5" y="1988840"/>
            <a:ext cx="11334750" cy="209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4338" y="4149080"/>
            <a:ext cx="11363325" cy="248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050" y="1340768"/>
            <a:ext cx="11391900" cy="461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303912" y="2060848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655840" y="4578278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85664"/>
            <a:ext cx="110109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168008" y="1409926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015880" y="2852936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60603" y="4891286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360" y="1412776"/>
            <a:ext cx="8877300" cy="146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368" y="2852936"/>
            <a:ext cx="9372600" cy="248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" name="矩形 3"/>
          <p:cNvSpPr/>
          <p:nvPr/>
        </p:nvSpPr>
        <p:spPr bwMode="white">
          <a:xfrm>
            <a:off x="7752184" y="1484784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61559" y="2942109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43038"/>
            <a:ext cx="9534525" cy="397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8956947" y="1484784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927872" y="4018434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360" y="1453480"/>
            <a:ext cx="1133475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996507" y="1481934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508675" y="3015459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100" y="1412776"/>
            <a:ext cx="113538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7464152" y="1412776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368" y="1391394"/>
            <a:ext cx="11277600" cy="333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3935760" y="1844824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1</Words>
  <Application>Microsoft Office PowerPoint</Application>
  <PresentationFormat>宽屏</PresentationFormat>
  <Paragraphs>1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2025-08-25T15:53:29Z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