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647950"/>
            <a:ext cx="11377264" cy="139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268760"/>
            <a:ext cx="115157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68760"/>
            <a:ext cx="115919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390" y="3967311"/>
            <a:ext cx="115252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1340768"/>
            <a:ext cx="11658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8" y="1355948"/>
            <a:ext cx="118586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40768"/>
            <a:ext cx="116586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48" y="1340768"/>
            <a:ext cx="97536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19736" y="1268760"/>
            <a:ext cx="57606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36160" y="2659410"/>
            <a:ext cx="57606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61" y="3973860"/>
            <a:ext cx="57606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63799"/>
            <a:ext cx="114966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1409926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8538" y="3222501"/>
            <a:ext cx="6463605" cy="32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0768"/>
            <a:ext cx="114014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299695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938" y="299695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3638" y="299695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5513" y="354940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2513" y="354940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0013" y="354940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9663" y="407327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6400" y="407327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5234"/>
            <a:ext cx="104489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62880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40768"/>
            <a:ext cx="113728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69038" y="155394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40768"/>
            <a:ext cx="114490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7" y="213285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89026"/>
            <a:ext cx="113919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2132856"/>
            <a:ext cx="187220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32526" y="2132856"/>
            <a:ext cx="151174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1826" y="2132856"/>
            <a:ext cx="172469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9816" y="2708919"/>
            <a:ext cx="1440160" cy="36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4816" y="2708919"/>
            <a:ext cx="1263352" cy="36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6940" y="2708919"/>
            <a:ext cx="1373435" cy="36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960" y="3223269"/>
            <a:ext cx="3312368" cy="36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5666" y="4223394"/>
            <a:ext cx="2148086" cy="36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12776"/>
            <a:ext cx="113633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132856"/>
            <a:ext cx="33242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5413" y="3509764"/>
            <a:ext cx="17811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00522"/>
            <a:ext cx="77343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4265" y="1628800"/>
            <a:ext cx="37623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268760"/>
            <a:ext cx="116681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3933056"/>
            <a:ext cx="116395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2025-08-25T15:59:10Z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