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2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2193404"/>
            <a:ext cx="1124902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5" y="1390997"/>
            <a:ext cx="1137285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242476" y="2166764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36401" y="2709689"/>
            <a:ext cx="111112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7551" y="2709689"/>
            <a:ext cx="133017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6676" y="2709689"/>
            <a:ext cx="16535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89801" y="2709689"/>
            <a:ext cx="188671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70551" y="3252614"/>
            <a:ext cx="14897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08901" y="3252614"/>
            <a:ext cx="204368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5951" y="3795539"/>
            <a:ext cx="140563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70001" y="3795539"/>
            <a:ext cx="200186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45976" y="5405264"/>
            <a:ext cx="14216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74776" y="5405264"/>
            <a:ext cx="1537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412776"/>
            <a:ext cx="1146810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984432" y="1403251"/>
            <a:ext cx="1800200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48035" y="1946176"/>
            <a:ext cx="282768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1960" y="2479576"/>
            <a:ext cx="1399704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01035" y="3022501"/>
            <a:ext cx="1691109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68060" y="3022501"/>
            <a:ext cx="2280468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400" y="4096122"/>
            <a:ext cx="1656184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84032" y="3553197"/>
            <a:ext cx="5328592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81475" y="1268760"/>
            <a:ext cx="38290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4813" y="1988840"/>
            <a:ext cx="113823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4838" y="2780928"/>
            <a:ext cx="33623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724" y="3376761"/>
            <a:ext cx="113919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412776"/>
            <a:ext cx="113538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166595" y="1422301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766545" y="251767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83832" y="3573015"/>
            <a:ext cx="2232248" cy="37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70032" y="3573015"/>
            <a:ext cx="3242592" cy="37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2882" y="4115940"/>
            <a:ext cx="4006974" cy="37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825" y="1268760"/>
            <a:ext cx="20383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76" y="1988840"/>
            <a:ext cx="104775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2044" y="2564904"/>
            <a:ext cx="62103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4239"/>
            <a:ext cx="11353800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855640" y="1412776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068515" y="1412776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63865" y="2441476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80283" y="3413026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440" y="4860826"/>
            <a:ext cx="10801200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7627" y="5357292"/>
            <a:ext cx="8342709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5" y="1406674"/>
            <a:ext cx="333375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1988840"/>
            <a:ext cx="11306175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250" y="1383754"/>
            <a:ext cx="11239500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287125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12776"/>
            <a:ext cx="920115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87888" y="141277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621538" y="2924944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3838" y="1268760"/>
            <a:ext cx="41243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525" y="2042517"/>
            <a:ext cx="1141095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1847528" y="278092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2128" y="278092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2184" y="279997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75484" y="3284984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23459" y="3284984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9608" y="3742184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37458" y="4266059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95108" y="4266059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647933" y="4266059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94858" y="4789934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412776"/>
            <a:ext cx="1143000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64382" y="1926357"/>
            <a:ext cx="5131618" cy="328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73907" y="2897907"/>
            <a:ext cx="8362453" cy="328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2482" y="3878982"/>
            <a:ext cx="7757814" cy="328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81475" y="1340768"/>
            <a:ext cx="38290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388" y="1988840"/>
            <a:ext cx="1132522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360" y="2884165"/>
            <a:ext cx="113538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0525" y="3917032"/>
            <a:ext cx="114109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963" y="1326232"/>
            <a:ext cx="1126807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788595" y="206084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943872" y="4546873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1378446"/>
            <a:ext cx="11344275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040216" y="134076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848528" y="3274343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76520" y="3769643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52525"/>
            <a:ext cx="10753725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655840" y="134076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860603" y="3788693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1340768"/>
            <a:ext cx="11315700" cy="530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655840" y="134076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075190" y="3826793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1417662"/>
            <a:ext cx="1136332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469115" y="4869160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55440" y="242088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40768"/>
            <a:ext cx="1127760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55440" y="1844824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12776"/>
            <a:ext cx="11372850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27448" y="3140968"/>
            <a:ext cx="10585176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96702" y="3645024"/>
            <a:ext cx="10715922" cy="34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802" y="4149080"/>
            <a:ext cx="1964854" cy="322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0</Words>
  <Application>Microsoft Office PowerPoint</Application>
  <PresentationFormat>自定义</PresentationFormat>
  <Paragraphs>0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77</cp:revision>
  <dcterms:created xsi:type="dcterms:W3CDTF">2015-09-16T06:44:00Z</dcterms:created>
  <dcterms:modified xsi:type="dcterms:W3CDTF">2025-08-25T06:20:46Z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