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90" y="2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4638" y="2990850"/>
            <a:ext cx="65627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9088" y="1340768"/>
            <a:ext cx="11553825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268760"/>
            <a:ext cx="6505575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1581" y="5173563"/>
            <a:ext cx="1164907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18498" y="1484784"/>
            <a:ext cx="5010150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340768"/>
            <a:ext cx="11582400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360" y="5301208"/>
            <a:ext cx="1159192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275" y="1397471"/>
            <a:ext cx="11601450" cy="469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223739"/>
            <a:ext cx="11477625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8" y="5902027"/>
            <a:ext cx="115919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275" y="1420713"/>
            <a:ext cx="11601450" cy="460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340768"/>
            <a:ext cx="11477625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048328" y="1772816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672064" y="4020716"/>
            <a:ext cx="5112568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5400" y="4581128"/>
            <a:ext cx="3744416" cy="350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6713" y="1412776"/>
            <a:ext cx="1145857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01316" y="1806724"/>
            <a:ext cx="10983316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51384" y="2273449"/>
            <a:ext cx="2520280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5208" y="3216424"/>
            <a:ext cx="10821391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425" y="1484784"/>
            <a:ext cx="11487150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215680" y="3068960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730405" y="3068960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72980" y="3507110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87580" y="3507110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11055" y="3983360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65965" y="3983360"/>
            <a:ext cx="808187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01305" y="4427587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077" y="1445518"/>
            <a:ext cx="10658475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021172" y="1582517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747" y="1484784"/>
            <a:ext cx="9991725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348711" y="1638325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5" y="1412776"/>
            <a:ext cx="1144905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98872" y="3501007"/>
            <a:ext cx="3844999" cy="33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9593" y="1406252"/>
            <a:ext cx="10848975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935760" y="2132856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896200" y="3085356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69885" y="3990231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807" y="1412776"/>
            <a:ext cx="9572625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375920" y="1556792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525" y="1395611"/>
            <a:ext cx="11410950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62463" y="3356992"/>
            <a:ext cx="3267075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6248" y="1344513"/>
            <a:ext cx="11582400" cy="467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自定义</PresentationFormat>
  <Paragraphs>0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70</cp:revision>
  <dcterms:created xsi:type="dcterms:W3CDTF">2015-09-16T06:44:00Z</dcterms:created>
  <dcterms:modified xsi:type="dcterms:W3CDTF">2025-08-24T03:21:55Z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