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9025" y="2601466"/>
            <a:ext cx="49339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2148036"/>
            <a:ext cx="1143952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1784" y="1412776"/>
            <a:ext cx="30670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223792" y="247384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5092" y="2996952"/>
            <a:ext cx="1532756" cy="34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6266" y="3340621"/>
            <a:ext cx="1191741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6916" y="3340621"/>
            <a:ext cx="160771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1966" y="3870572"/>
            <a:ext cx="3531865" cy="35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3742" y="5150371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31904" y="5588521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268760"/>
            <a:ext cx="1131570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639616" y="1945407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344216" y="2297832"/>
            <a:ext cx="7913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8540" y="2752352"/>
            <a:ext cx="1845171" cy="24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5166" y="3078485"/>
            <a:ext cx="792088" cy="25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0016" y="3894955"/>
            <a:ext cx="1401688" cy="25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0866" y="4221088"/>
            <a:ext cx="792088" cy="30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73790" y="1844824"/>
            <a:ext cx="2194817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45216" y="3755132"/>
            <a:ext cx="2223392" cy="161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411188"/>
            <a:ext cx="11458575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591990" y="2627387"/>
            <a:ext cx="1487785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68640" y="2627387"/>
            <a:ext cx="1123503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3840" y="2627387"/>
            <a:ext cx="1559693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2016" y="3934662"/>
            <a:ext cx="79856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02085"/>
            <a:ext cx="112014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2025-08-25T16:00:48Z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