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7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20" y="6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81388" y="2867025"/>
            <a:ext cx="522922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361" y="1340768"/>
            <a:ext cx="10544175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340768"/>
            <a:ext cx="1148715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816080" y="2430413"/>
            <a:ext cx="667445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025880" y="2430413"/>
            <a:ext cx="2777802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155" y="2780928"/>
            <a:ext cx="2327573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408" y="3495303"/>
            <a:ext cx="11017224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0258" y="3857253"/>
            <a:ext cx="11146382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683" y="4219203"/>
            <a:ext cx="9950821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683" y="4933578"/>
            <a:ext cx="9950821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412776"/>
            <a:ext cx="1148715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412776"/>
            <a:ext cx="11620500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775520" y="2996952"/>
            <a:ext cx="6840760" cy="271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642170" y="3358902"/>
            <a:ext cx="2437606" cy="271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0811" y="2401838"/>
            <a:ext cx="202574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73724" y="3789040"/>
            <a:ext cx="667445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5332" y="4865365"/>
            <a:ext cx="7958980" cy="2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320992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1550" y="2402210"/>
            <a:ext cx="26289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263" y="1340768"/>
            <a:ext cx="1180147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13" y="1416521"/>
            <a:ext cx="11687175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340768"/>
            <a:ext cx="1167765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3" y="5282530"/>
            <a:ext cx="115347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650" y="1363563"/>
            <a:ext cx="11696700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387946"/>
            <a:ext cx="11563350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340768"/>
            <a:ext cx="1143000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879976" y="1268760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675937" y="1268760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47212" y="2221260"/>
            <a:ext cx="6674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6262" y="4086596"/>
            <a:ext cx="9290298" cy="360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22537" y="4543796"/>
            <a:ext cx="4437559" cy="360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485503"/>
            <a:ext cx="1150620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2025-08-25T16:18:32Z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