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2924944"/>
            <a:ext cx="4619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0429"/>
            <a:ext cx="109347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475259"/>
            <a:ext cx="1152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97912" y="1475259"/>
            <a:ext cx="218266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012" y="2008659"/>
            <a:ext cx="181359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0762" y="4675659"/>
            <a:ext cx="1000382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2162" y="5218584"/>
            <a:ext cx="1016042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8" y="5742459"/>
            <a:ext cx="61926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2495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7313" y="1988840"/>
            <a:ext cx="18573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80928"/>
            <a:ext cx="10934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789040"/>
            <a:ext cx="109537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9954"/>
            <a:ext cx="99917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72247" y="2041798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96022" y="3156223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2322" y="4165873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0404" y="5242198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309" y="1402432"/>
            <a:ext cx="109632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40416" y="14127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2641" y="3051076"/>
            <a:ext cx="4904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5726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2" y="150383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2482"/>
            <a:ext cx="32766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5764"/>
            <a:ext cx="109442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77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844824"/>
            <a:ext cx="109823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01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92" y="1392907"/>
            <a:ext cx="110109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1916832"/>
            <a:ext cx="10369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974" y="2450232"/>
            <a:ext cx="463594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8563" y="299695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2025-08-25T15:48:05Z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