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2025" y="2971800"/>
            <a:ext cx="2647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282427"/>
            <a:ext cx="11610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36129"/>
            <a:ext cx="116586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56040" y="5888561"/>
            <a:ext cx="5472608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268760"/>
            <a:ext cx="116871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360" y="1844824"/>
            <a:ext cx="115932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6338" y="2804380"/>
            <a:ext cx="908002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57089"/>
            <a:ext cx="116586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33847"/>
            <a:ext cx="115919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12776"/>
            <a:ext cx="117633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28514"/>
            <a:ext cx="114776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4072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69087" y="269543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096" y="3584892"/>
            <a:ext cx="1080120" cy="33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4029864"/>
            <a:ext cx="5328592" cy="33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0441" y="4487064"/>
            <a:ext cx="667445" cy="33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0634" y="4927564"/>
            <a:ext cx="845046" cy="33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0684" y="4925214"/>
            <a:ext cx="1675556" cy="33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268760"/>
            <a:ext cx="114585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86937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604" y="278092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8488" y="32129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16" y="364502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4683" y="364502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2773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72571" y="1484784"/>
            <a:ext cx="66744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134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21955" y="149607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6013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64135" y="2276871"/>
            <a:ext cx="667445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73660" y="2695971"/>
            <a:ext cx="1186036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4610" y="3124596"/>
            <a:ext cx="667445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0835" y="3543696"/>
            <a:ext cx="1792957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7460" y="3962796"/>
            <a:ext cx="1478260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6510" y="4400946"/>
            <a:ext cx="5851698" cy="33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1328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3356992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06069" y="3356992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3894" y="3356992"/>
            <a:ext cx="105258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0269" y="3776092"/>
            <a:ext cx="244368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3094" y="4204717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4419" y="4195192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3619" y="4195192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81469" y="4195192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552" y="4623817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309886"/>
            <a:ext cx="113633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976563"/>
            <a:ext cx="24765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33847"/>
            <a:ext cx="116681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