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8488" y="2780928"/>
            <a:ext cx="59150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45654"/>
            <a:ext cx="114300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74229"/>
            <a:ext cx="1100137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776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268760"/>
            <a:ext cx="114681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464" y="5589240"/>
            <a:ext cx="73533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23975"/>
            <a:ext cx="114014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12776"/>
            <a:ext cx="114204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2025-08-24T01:17:52Z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