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8" r:id="rId2"/>
    <p:sldId id="329" r:id="rId3"/>
    <p:sldId id="330" r:id="rId4"/>
    <p:sldId id="331" r:id="rId5"/>
    <p:sldId id="332" r:id="rId6"/>
    <p:sldId id="333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4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588" y="2852936"/>
            <a:ext cx="50768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2492896"/>
            <a:ext cx="595437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68161" y="2864371"/>
            <a:ext cx="595437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7686" y="3645421"/>
            <a:ext cx="595437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68161" y="4045471"/>
            <a:ext cx="595437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00256" y="3097535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2256" y="3573016"/>
            <a:ext cx="595437" cy="27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2906" y="3573016"/>
            <a:ext cx="595437" cy="27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6406" y="3573016"/>
            <a:ext cx="595437" cy="27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2231" y="4335016"/>
            <a:ext cx="9290273" cy="27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6360" y="3116585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12776"/>
            <a:ext cx="115728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99656" y="2555379"/>
            <a:ext cx="59543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456" y="3707904"/>
            <a:ext cx="1058517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206" y="4079379"/>
            <a:ext cx="232749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43955"/>
            <a:ext cx="115252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72571" y="3669407"/>
            <a:ext cx="181957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5744" y="4069457"/>
            <a:ext cx="59543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891" y="5204817"/>
            <a:ext cx="1102674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541" y="5574407"/>
            <a:ext cx="151102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8071" y="3669407"/>
            <a:ext cx="166828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84784"/>
            <a:ext cx="115157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732811" y="2132856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6051" y="2841898"/>
            <a:ext cx="396428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2025-08-24T11:32:41Z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