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6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063" y="2909888"/>
            <a:ext cx="50958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5888" y="1330474"/>
            <a:ext cx="18002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975842"/>
            <a:ext cx="96107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023992" y="2564904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5840" y="421308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8612"/>
            <a:ext cx="101822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1744" y="5795739"/>
            <a:ext cx="864096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77619" y="5795739"/>
            <a:ext cx="72008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0644" y="5795739"/>
            <a:ext cx="72008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6775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41092" y="1988840"/>
            <a:ext cx="4099123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12592" y="2541290"/>
            <a:ext cx="4175695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7842" y="3084215"/>
            <a:ext cx="4296469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6892" y="3627140"/>
            <a:ext cx="3989387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4226" y="4170065"/>
            <a:ext cx="3033861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