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7" r:id="rId2"/>
    <p:sldId id="328" r:id="rId3"/>
    <p:sldId id="329" r:id="rId4"/>
    <p:sldId id="330" r:id="rId5"/>
    <p:sldId id="331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2928938"/>
            <a:ext cx="5048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3463" y="1340768"/>
            <a:ext cx="25050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065759"/>
            <a:ext cx="9772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6039555" y="2564904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776" y="3885704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68760"/>
            <a:ext cx="9486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88595" y="12687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02990"/>
            <a:ext cx="114871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52091" y="170080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71516" y="170080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166" y="170080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566" y="1700808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520" y="21484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4845" y="21484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7095" y="21484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9345" y="21484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488" y="26056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44938" y="26056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1038" y="26056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97988" y="2605683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8888" y="2996952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68788" y="2996952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11988" y="2996952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80376" y="2996952"/>
            <a:ext cx="6674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2025-08-24T13:58:50Z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