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2300" y="2780928"/>
            <a:ext cx="58674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302593"/>
            <a:ext cx="11439525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693" y="1399753"/>
            <a:ext cx="1081087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42628"/>
            <a:ext cx="114681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412776"/>
            <a:ext cx="114490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640" y="3337520"/>
            <a:ext cx="11430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287735"/>
            <a:ext cx="11496675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412776"/>
            <a:ext cx="115062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12776"/>
            <a:ext cx="115443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2025-08-23T09:31:20Z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