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41" r:id="rId2"/>
    <p:sldId id="342" r:id="rId3"/>
    <p:sldId id="343" r:id="rId4"/>
    <p:sldId id="344" r:id="rId5"/>
    <p:sldId id="345" r:id="rId6"/>
    <p:sldId id="346" r:id="rId7"/>
    <p:sldId id="347" r:id="rId8"/>
    <p:sldId id="348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8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3838" y="2924944"/>
            <a:ext cx="412432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24574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33975" y="1988840"/>
            <a:ext cx="19240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368" y="2852911"/>
            <a:ext cx="109156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430238"/>
            <a:ext cx="10944225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935760" y="1916832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476550" y="2850282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5450" y="4688607"/>
            <a:ext cx="667275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9456" y="5612532"/>
            <a:ext cx="640871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109442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92374" y="1979315"/>
            <a:ext cx="707583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39416" y="2903240"/>
            <a:ext cx="1044116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2186" y="1412776"/>
            <a:ext cx="325755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57700" y="1988840"/>
            <a:ext cx="32766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368" y="3182466"/>
            <a:ext cx="10887075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0085" y="1412776"/>
            <a:ext cx="3495675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2003" y="3228578"/>
            <a:ext cx="10296525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22251"/>
            <a:ext cx="10353675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925913" y="1456209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916388" y="2361084"/>
            <a:ext cx="81146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69088" y="3294534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1001375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021166" y="1393726"/>
            <a:ext cx="160322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935760" y="1850926"/>
            <a:ext cx="381642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424" y="2765326"/>
            <a:ext cx="856895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自定义</PresentationFormat>
  <Paragraphs>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2025-08-25T08:28:07Z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