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5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2357438"/>
            <a:ext cx="112680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66838"/>
            <a:ext cx="1139190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70251" y="2022748"/>
            <a:ext cx="180972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785126" y="2022748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4751" y="2451373"/>
            <a:ext cx="2321049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1301" y="2451373"/>
            <a:ext cx="2252811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8176" y="2889523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65551" y="2889523"/>
            <a:ext cx="1242417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18301" y="2889523"/>
            <a:ext cx="1746051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32851" y="2889523"/>
            <a:ext cx="164772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60701" y="3765823"/>
            <a:ext cx="1083171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99126" y="3765823"/>
            <a:ext cx="118105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18376" y="3765823"/>
            <a:ext cx="114597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55701" y="4203973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75351" y="4632598"/>
            <a:ext cx="1120849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604151" y="4632598"/>
            <a:ext cx="123626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32126" y="5080273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099076" y="5080273"/>
            <a:ext cx="1437084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7188" y="1297707"/>
            <a:ext cx="38576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250157"/>
            <a:ext cx="1140142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353269"/>
            <a:ext cx="1131570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72571" y="133791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08168" y="348104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134427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1248" y="1933032"/>
            <a:ext cx="8069088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3025" y="1412776"/>
            <a:ext cx="18859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3491" y="2060848"/>
            <a:ext cx="11287125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438" y="3356992"/>
            <a:ext cx="11287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346795"/>
            <a:ext cx="11353800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943872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15597" y="270284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4322" y="5445223"/>
            <a:ext cx="10860310" cy="32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497" y="5892898"/>
            <a:ext cx="10552087" cy="32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5338" y="1340768"/>
            <a:ext cx="2981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988840"/>
            <a:ext cx="1127760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405855"/>
            <a:ext cx="1136332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399753"/>
            <a:ext cx="1137285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26865" y="3673599"/>
            <a:ext cx="938961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41140" y="4578474"/>
            <a:ext cx="947534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715" y="5940549"/>
            <a:ext cx="9158733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16480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5288" y="1268760"/>
            <a:ext cx="37814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844824"/>
            <a:ext cx="113442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3" y="4797152"/>
            <a:ext cx="113061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25" y="1268760"/>
            <a:ext cx="37147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438" y="2152650"/>
            <a:ext cx="1128712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6600056" y="285293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0981" y="285293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1056" y="336728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7706" y="336728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81456" y="336728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3631" y="3776861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18506" y="429024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09281" y="429024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413470"/>
            <a:ext cx="113157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60603" y="213285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22503" y="3533031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1953" y="5018931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340768"/>
            <a:ext cx="1136332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668915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391815" y="429309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87630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780928"/>
            <a:ext cx="112395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519936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561" y="42363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091" y="1365126"/>
            <a:ext cx="945832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91544" y="227687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48835" y="227687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1544" y="2781697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8208" y="2781697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347788"/>
            <a:ext cx="8963025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744072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268760"/>
            <a:ext cx="11353800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75920" y="119675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09420" y="397805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3347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438" y="3449935"/>
            <a:ext cx="112871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1771328" y="2963044"/>
            <a:ext cx="864515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61928" y="3953644"/>
            <a:ext cx="535029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4778" y="4401319"/>
            <a:ext cx="807174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自定义</PresentationFormat>
  <Paragraphs>1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2025-08-25T04:45:38Z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