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7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52" y="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8" y="2843213"/>
            <a:ext cx="519112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065" y="1371600"/>
            <a:ext cx="114585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464152" y="1337918"/>
            <a:ext cx="59543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54277" y="2433293"/>
            <a:ext cx="59543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0177" y="2938118"/>
            <a:ext cx="59543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6000" y="4005064"/>
            <a:ext cx="2304256" cy="32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03929" y="4005064"/>
            <a:ext cx="1180703" cy="32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8758" y="4538464"/>
            <a:ext cx="1468810" cy="32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86808" y="4538464"/>
            <a:ext cx="595437" cy="32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44608" y="4538464"/>
            <a:ext cx="2412032" cy="32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392" y="5062339"/>
            <a:ext cx="595437" cy="32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12776"/>
            <a:ext cx="1148715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168008" y="1403251"/>
            <a:ext cx="5954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45332" y="3003451"/>
            <a:ext cx="100472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30003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0175" y="2996952"/>
            <a:ext cx="17716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34430"/>
            <a:ext cx="11591925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412776"/>
            <a:ext cx="1164907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40768"/>
            <a:ext cx="1158240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381472"/>
            <a:ext cx="1157287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473671"/>
            <a:ext cx="11572875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1387946"/>
            <a:ext cx="11668125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655840" y="1628800"/>
            <a:ext cx="69127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09084" y="2441600"/>
            <a:ext cx="69127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1350" y="3243111"/>
            <a:ext cx="719926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1350" y="4078489"/>
            <a:ext cx="69127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241251"/>
            <a:ext cx="1163955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自定义</PresentationFormat>
  <Paragraphs>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2025-08-24T11:18:11Z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