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6225" y="3105150"/>
            <a:ext cx="40195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6164"/>
            <a:ext cx="110299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0970" y="1931881"/>
            <a:ext cx="80161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9745" y="2484331"/>
            <a:ext cx="455416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195" y="3579706"/>
            <a:ext cx="55348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235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1138" y="1844824"/>
            <a:ext cx="16097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976711"/>
            <a:ext cx="1081087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110" y="1484784"/>
            <a:ext cx="88582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92144" y="1988840"/>
            <a:ext cx="1656184" cy="39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98544" y="2519417"/>
            <a:ext cx="744364" cy="39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2411" y="3027417"/>
            <a:ext cx="744364" cy="39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7631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94950" y="2398310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18123" y="291336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3873" y="392301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9073" y="448499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3988"/>
            <a:ext cx="1098232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76628" y="1412776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99802" y="4365104"/>
            <a:ext cx="10424789" cy="45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828" y="5003701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632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64382" y="1979315"/>
            <a:ext cx="232330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7706" y="3074690"/>
            <a:ext cx="1038286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32385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75" y="1955304"/>
            <a:ext cx="2381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4613" y="2717676"/>
            <a:ext cx="69627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" y="1268760"/>
            <a:ext cx="1059180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9484"/>
            <a:ext cx="109728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27648" y="1422301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464" y="2508151"/>
            <a:ext cx="49150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2047" y="4175026"/>
            <a:ext cx="49150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2025-08-25T08:39:05Z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