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276872"/>
            <a:ext cx="11353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12776"/>
            <a:ext cx="11334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645024"/>
            <a:ext cx="113347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934347" y="3140968"/>
            <a:ext cx="159370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8522" y="3140968"/>
            <a:ext cx="385410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560" y="3626743"/>
            <a:ext cx="512241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60" y="4655443"/>
            <a:ext cx="867633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60140"/>
            <a:ext cx="113823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19413" y="2132855"/>
            <a:ext cx="739453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00538" y="2132855"/>
            <a:ext cx="739453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138" y="2132855"/>
            <a:ext cx="739453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0376" y="2647205"/>
            <a:ext cx="1224136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7726" y="2647205"/>
            <a:ext cx="739453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376" y="3152030"/>
            <a:ext cx="739453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536" y="3152030"/>
            <a:ext cx="1080120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726" y="3666380"/>
            <a:ext cx="2436962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4219" y="4180730"/>
            <a:ext cx="1603549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32504" y="4180730"/>
            <a:ext cx="1080120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400" y="4685555"/>
            <a:ext cx="552797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71850" y="5190380"/>
            <a:ext cx="1523950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67525" y="5190380"/>
            <a:ext cx="1412651" cy="3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438275"/>
            <a:ext cx="113061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1926357"/>
            <a:ext cx="2376264" cy="36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99881" y="2440707"/>
            <a:ext cx="1136079" cy="36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635" y="2440707"/>
            <a:ext cx="1531541" cy="36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5263" y="1268760"/>
            <a:ext cx="41814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8" y="1988840"/>
            <a:ext cx="112871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388" y="2727548"/>
            <a:ext cx="113252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12776"/>
            <a:ext cx="113633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252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3" y="3891508"/>
            <a:ext cx="112299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23020"/>
            <a:ext cx="113442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1988840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72339" y="3036590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92138"/>
            <a:ext cx="113157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1340768"/>
            <a:ext cx="73945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4382" y="5022700"/>
            <a:ext cx="10820250" cy="38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8" y="5556100"/>
            <a:ext cx="7128792" cy="38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2975" y="1421532"/>
            <a:ext cx="2686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2190750"/>
            <a:ext cx="113538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04938"/>
            <a:ext cx="113633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6225" y="1268760"/>
            <a:ext cx="40195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996033"/>
            <a:ext cx="113442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295800" y="278092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0575" y="278092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0883" y="329527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258" y="3809628"/>
            <a:ext cx="150192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0733" y="4323978"/>
            <a:ext cx="143554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533" y="4333503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0256" y="4847853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490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916832"/>
            <a:ext cx="63722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813" y="2924944"/>
            <a:ext cx="113823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9840416" y="2924944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5224" y="3886969"/>
            <a:ext cx="6668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696" y="4410844"/>
            <a:ext cx="6668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1621" y="4410844"/>
            <a:ext cx="6668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496" y="4925194"/>
            <a:ext cx="6668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01663"/>
            <a:ext cx="113728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00563" y="1412776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4975126"/>
            <a:ext cx="108012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682" y="5499001"/>
            <a:ext cx="611839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25" y="1268760"/>
            <a:ext cx="4095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2060848"/>
            <a:ext cx="114109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8" y="2743944"/>
            <a:ext cx="113633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3" y="4790653"/>
            <a:ext cx="114204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40768"/>
            <a:ext cx="113252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213285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31829" y="469508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05855"/>
            <a:ext cx="114109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43182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4642" y="501317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2852936"/>
            <a:ext cx="111633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755010" y="141277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4035" y="388927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340768"/>
            <a:ext cx="74009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7" name="矩形 6"/>
          <p:cNvSpPr/>
          <p:nvPr/>
        </p:nvSpPr>
        <p:spPr bwMode="white">
          <a:xfrm>
            <a:off x="5788918" y="135562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52563"/>
            <a:ext cx="110013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657992" y="147525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7317" y="400221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59396"/>
            <a:ext cx="108299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1897782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585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340768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12776"/>
            <a:ext cx="113252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80083" y="1954932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2025-08-25T15:57:36Z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