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75" y="2814638"/>
            <a:ext cx="58102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106489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4388734"/>
            <a:ext cx="10848975" cy="217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01" y="1449288"/>
            <a:ext cx="108870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6964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40768"/>
            <a:ext cx="115062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0047"/>
            <a:ext cx="114966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2025-08-23T10:02:36Z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