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50" y="2895600"/>
            <a:ext cx="4991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0768"/>
            <a:ext cx="116776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015" y="1412776"/>
            <a:ext cx="114776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86922" y="1350293"/>
            <a:ext cx="648072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456" y="3078485"/>
            <a:ext cx="3672408" cy="33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0622" y="3078485"/>
            <a:ext cx="3525738" cy="33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408" y="4783460"/>
            <a:ext cx="11017224" cy="33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732" y="5212085"/>
            <a:ext cx="11155908" cy="33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158" y="5631185"/>
            <a:ext cx="9096250" cy="33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4463"/>
            <a:ext cx="114681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3157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184482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27648" y="235917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680" y="285447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60" y="3397399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016" y="39330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340768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3454" y="4360193"/>
            <a:ext cx="927499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85888"/>
            <a:ext cx="115728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8358" y="2411363"/>
            <a:ext cx="11036274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2158" y="2925713"/>
            <a:ext cx="11112474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82" y="3449588"/>
            <a:ext cx="11102949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108" y="3982988"/>
            <a:ext cx="731510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558" y="5021213"/>
            <a:ext cx="7143650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69913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285453"/>
            <a:ext cx="1163955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006" y="1412776"/>
            <a:ext cx="116776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268760"/>
            <a:ext cx="70961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6160" y="1412776"/>
            <a:ext cx="446722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563" y="5661248"/>
            <a:ext cx="11572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268760"/>
            <a:ext cx="115538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5661248"/>
            <a:ext cx="43910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268760"/>
            <a:ext cx="113728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198" y="2132856"/>
            <a:ext cx="116014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328886"/>
            <a:ext cx="116681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290786"/>
            <a:ext cx="1161097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2025-08-24T04:11:24Z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