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5238" y="2924944"/>
            <a:ext cx="458152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1340768"/>
            <a:ext cx="24003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6850" y="1988840"/>
            <a:ext cx="163830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368" y="3146648"/>
            <a:ext cx="1090612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08162"/>
            <a:ext cx="10772775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4496" y="4560168"/>
            <a:ext cx="9906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4223792" y="1916832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3317" y="3031257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3067" y="458112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38142" y="458112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21044" y="458112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67222"/>
            <a:ext cx="1094422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11424" y="2060848"/>
            <a:ext cx="1036915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8074" y="2594248"/>
            <a:ext cx="423780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624" y="3654740"/>
            <a:ext cx="366821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127" y="1412776"/>
            <a:ext cx="34766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2175" y="2054746"/>
            <a:ext cx="786765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368" y="2757661"/>
            <a:ext cx="109347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9347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9225"/>
            <a:ext cx="10944225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095375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6009" y="3427462"/>
            <a:ext cx="1069657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5356870" y="1384392"/>
            <a:ext cx="484358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424" y="1917792"/>
            <a:ext cx="208823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78848" y="1917792"/>
            <a:ext cx="185345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7224" y="1917792"/>
            <a:ext cx="17033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416" y="2449463"/>
            <a:ext cx="180020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1140" y="2449463"/>
            <a:ext cx="173273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6864" y="3497213"/>
            <a:ext cx="1032571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2064" y="4020113"/>
            <a:ext cx="364574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76747"/>
            <a:ext cx="11001375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82848" y="2070373"/>
            <a:ext cx="1046973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87598" y="2603773"/>
            <a:ext cx="1056498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124" y="3127648"/>
            <a:ext cx="1062746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549" y="3651523"/>
            <a:ext cx="7443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</Words>
  <Application>Microsoft Office PowerPoint</Application>
  <PresentationFormat>自定义</PresentationFormat>
  <Paragraphs>1</Paragraphs>
  <Slides>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2025-08-25T08:54:25Z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