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100" d="100"/>
          <a:sy n="100" d="100"/>
        </p:scale>
        <p:origin x="90" y="2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52825" y="2636912"/>
            <a:ext cx="5086350" cy="115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9319" y="1340768"/>
            <a:ext cx="10563225" cy="299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5519936" y="1268760"/>
            <a:ext cx="667445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5300861" y="3030885"/>
            <a:ext cx="867147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2900" y="1340768"/>
            <a:ext cx="11506200" cy="3114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3628678" y="1772816"/>
            <a:ext cx="955154" cy="362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8581678" y="1772816"/>
            <a:ext cx="3274962" cy="362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04503" y="2220491"/>
            <a:ext cx="3159249" cy="362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648353" y="2210966"/>
            <a:ext cx="1120055" cy="362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919536" y="2649116"/>
            <a:ext cx="2448272" cy="362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11424" y="3534941"/>
            <a:ext cx="10873208" cy="362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44724" y="3973091"/>
            <a:ext cx="2786980" cy="362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1384" y="1556792"/>
            <a:ext cx="2867025" cy="51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14963" y="2924944"/>
            <a:ext cx="1362075" cy="55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8125" y="1400522"/>
            <a:ext cx="11715750" cy="4476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1938" y="1268760"/>
            <a:ext cx="11668125" cy="528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9563" y="1268760"/>
            <a:ext cx="11572875" cy="533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1475" y="1268760"/>
            <a:ext cx="11449050" cy="159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8138" y="2933278"/>
            <a:ext cx="11515725" cy="3448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7663" y="1361281"/>
            <a:ext cx="11496675" cy="4371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50" y="1291927"/>
            <a:ext cx="11620500" cy="5305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1463" y="1290439"/>
            <a:ext cx="11649075" cy="2714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自定义</PresentationFormat>
  <Paragraphs>0</Paragraphs>
  <Slides>11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2" baseType="lpstr">
      <vt:lpstr>默认设计模板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69</cp:revision>
  <dcterms:created xsi:type="dcterms:W3CDTF">2015-09-16T06:44:00Z</dcterms:created>
  <dcterms:modified xsi:type="dcterms:W3CDTF">2025-08-24T05:16:23Z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