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060848"/>
            <a:ext cx="115443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397471"/>
            <a:ext cx="11344275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394048"/>
            <a:ext cx="1140142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63" y="1340768"/>
            <a:ext cx="1126807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27956"/>
            <a:ext cx="11029950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663952" y="14127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95800" y="34320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268760"/>
            <a:ext cx="113633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3140968"/>
            <a:ext cx="1081087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50" y="3573016"/>
            <a:ext cx="113919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矩形 4"/>
          <p:cNvSpPr/>
          <p:nvPr/>
        </p:nvSpPr>
        <p:spPr bwMode="white">
          <a:xfrm>
            <a:off x="2423592" y="166270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5770" y="357723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340768"/>
            <a:ext cx="1140142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17340" y="2555379"/>
            <a:ext cx="1069528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8264" y="2955429"/>
            <a:ext cx="695391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914" y="4136529"/>
            <a:ext cx="1073871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768" y="4544591"/>
            <a:ext cx="1028578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5388" y="1268760"/>
            <a:ext cx="21812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" y="1821904"/>
            <a:ext cx="113538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484784"/>
            <a:ext cx="1138237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412776"/>
            <a:ext cx="11353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4289"/>
            <a:ext cx="86296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132856"/>
            <a:ext cx="96774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7339186" y="14127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6736" y="338445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7675" y="1268760"/>
            <a:ext cx="367665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5" y="1919436"/>
            <a:ext cx="1125855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788596" y="256490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8446" y="453657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389856"/>
            <a:ext cx="114395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159896" y="14127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3432" y="2574826"/>
            <a:ext cx="108012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932" y="2965351"/>
            <a:ext cx="14866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432" y="4136926"/>
            <a:ext cx="1072919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3882" y="4536976"/>
            <a:ext cx="1093874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4356" y="4927501"/>
            <a:ext cx="1102027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4832" y="5327551"/>
            <a:ext cx="49811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0525" y="1340768"/>
            <a:ext cx="37909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438" y="1916832"/>
            <a:ext cx="1128712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4293096"/>
            <a:ext cx="114014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87946"/>
            <a:ext cx="1007745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248128" y="146573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71903" y="419940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408906"/>
            <a:ext cx="1143952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55010" y="14127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355085" y="37749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80200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527" y="2132856"/>
            <a:ext cx="888682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953397" y="138439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63372" y="336559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412776"/>
            <a:ext cx="1140142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61770" y="142230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52567" y="340350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340768"/>
            <a:ext cx="1137285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536160" y="2415555"/>
            <a:ext cx="41764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30610" y="2806080"/>
            <a:ext cx="220109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3910" y="2806080"/>
            <a:ext cx="326630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4422" y="3206130"/>
            <a:ext cx="153121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44022" y="3206130"/>
            <a:ext cx="143209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72446" y="3987180"/>
            <a:ext cx="404383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412776"/>
            <a:ext cx="1134427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046914" y="1782341"/>
            <a:ext cx="166570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97868" y="2174751"/>
            <a:ext cx="86568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83742" y="2174751"/>
            <a:ext cx="231611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4568" y="2965326"/>
            <a:ext cx="1319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8618" y="2965326"/>
            <a:ext cx="227533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41792" y="3365376"/>
            <a:ext cx="197083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26443" y="375590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40842" y="3755901"/>
            <a:ext cx="244298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55192" y="4536951"/>
            <a:ext cx="149659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12742" y="4546476"/>
            <a:ext cx="335160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21842" y="4946526"/>
            <a:ext cx="83785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07892" y="4946526"/>
            <a:ext cx="448850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9588" y="1340768"/>
            <a:ext cx="355282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988840"/>
            <a:ext cx="114300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76688" y="2708920"/>
            <a:ext cx="423862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9376" y="3429000"/>
            <a:ext cx="1115377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自定义</PresentationFormat>
  <Paragraphs>0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2025-08-27T02:21:03Z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