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5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2204864"/>
            <a:ext cx="114585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3863" y="1268760"/>
            <a:ext cx="37242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238" y="1988840"/>
            <a:ext cx="114395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8125" y="2780159"/>
            <a:ext cx="40957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2438" y="3429000"/>
            <a:ext cx="1128712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268760"/>
            <a:ext cx="113347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340768"/>
            <a:ext cx="1133475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40768"/>
            <a:ext cx="113919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400" y="5301208"/>
            <a:ext cx="104584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6633964" y="139372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7664" y="229860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10564" y="314632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340768"/>
            <a:ext cx="114204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45332" y="1844824"/>
            <a:ext cx="108393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3882" y="2302024"/>
            <a:ext cx="1101075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32" y="2759224"/>
            <a:ext cx="110298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882" y="3206899"/>
            <a:ext cx="921055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956" y="4121299"/>
            <a:ext cx="1079167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408" y="4578499"/>
            <a:ext cx="47525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1013" y="1416199"/>
            <a:ext cx="36099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5" y="1982688"/>
            <a:ext cx="112585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358230"/>
            <a:ext cx="1131570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438" y="1412776"/>
            <a:ext cx="112871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438" y="1412776"/>
            <a:ext cx="112871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3212976"/>
            <a:ext cx="995362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10992544" y="189778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1594" y="229783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30644" y="279313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4744" y="323128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313656"/>
            <a:ext cx="11353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920536" y="2348880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20536" y="2777505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49111" y="3244230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110" y="4958730"/>
            <a:ext cx="2244577" cy="41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6160" y="4725144"/>
            <a:ext cx="38884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1560" y="4958730"/>
            <a:ext cx="3006527" cy="41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8150" y="1268760"/>
            <a:ext cx="36957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575" y="2060848"/>
            <a:ext cx="113728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231904" y="2780928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70429" y="2780928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3752" y="3200028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26818" y="3657228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1692" y="4085853"/>
            <a:ext cx="151792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340768"/>
            <a:ext cx="1131570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83432" y="1844824"/>
            <a:ext cx="108012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54832" y="2292499"/>
            <a:ext cx="706936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9563" y="1268760"/>
            <a:ext cx="39528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575" y="1844824"/>
            <a:ext cx="1137285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5" y="5301208"/>
            <a:ext cx="114490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376363"/>
            <a:ext cx="1132522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203007" y="206084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222557" y="426112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364704"/>
            <a:ext cx="1142047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91944" y="138839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20569" y="403634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389112"/>
            <a:ext cx="85058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4365104"/>
            <a:ext cx="755332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890592" y="140325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1692" y="355590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55179"/>
            <a:ext cx="1139190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00056" y="138420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418956" y="355590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359371"/>
            <a:ext cx="11325225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00564" y="134076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95764" y="310289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396330"/>
            <a:ext cx="11420475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869038" y="2511946"/>
            <a:ext cx="210728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703512" y="2950096"/>
            <a:ext cx="144016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5012" y="2950096"/>
            <a:ext cx="15951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5022" y="3388246"/>
            <a:ext cx="275535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7697" y="427407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44447" y="427407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39822" y="427407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99273" y="470269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85223" y="470269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04598" y="514084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412776"/>
            <a:ext cx="1137285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632" y="3212976"/>
            <a:ext cx="110490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8040216" y="1873399"/>
            <a:ext cx="23762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64552" y="1873399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9840" y="2311549"/>
            <a:ext cx="169780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2184" y="2749699"/>
            <a:ext cx="23762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76358" y="2749699"/>
            <a:ext cx="110827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8076" y="3254524"/>
            <a:ext cx="145953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52184" y="3692674"/>
            <a:ext cx="24482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04512" y="3692674"/>
            <a:ext cx="10801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08086" y="4140349"/>
            <a:ext cx="135952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0</Words>
  <Application>Microsoft Office PowerPoint</Application>
  <PresentationFormat>自定义</PresentationFormat>
  <Paragraphs>0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2025-08-27T02:37:02Z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