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326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30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9438" y="2852936"/>
            <a:ext cx="59531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" y="1386036"/>
            <a:ext cx="112395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9479"/>
            <a:ext cx="87249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4417268"/>
            <a:ext cx="1084897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23020"/>
            <a:ext cx="114204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40768"/>
            <a:ext cx="114300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238" y="2941662"/>
            <a:ext cx="1143952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40768"/>
            <a:ext cx="114776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18220"/>
            <a:ext cx="115062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" y="1268760"/>
            <a:ext cx="10698543" cy="4650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275" y="5919532"/>
            <a:ext cx="10769277" cy="80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</Words>
  <Application>Microsoft Office PowerPoint</Application>
  <PresentationFormat>宽屏</PresentationFormat>
  <Paragraphs>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2025-08-27T09:17:57Z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