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39" r:id="rId2"/>
    <p:sldId id="340" r:id="rId3"/>
    <p:sldId id="341" r:id="rId4"/>
    <p:sldId id="342" r:id="rId5"/>
    <p:sldId id="343" r:id="rId6"/>
    <p:sldId id="352" r:id="rId7"/>
    <p:sldId id="344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0" y="54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4825" y="2924944"/>
            <a:ext cx="356235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0029825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663952" y="1772816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958215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087888" y="1594892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3873" y="1412776"/>
            <a:ext cx="11534775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617693" y="2651770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692574" y="3556645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7459" y="1412776"/>
            <a:ext cx="7324725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168008" y="1628800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" y="1340768"/>
            <a:ext cx="11391900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375920" y="2617862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088" y="1371203"/>
            <a:ext cx="11553825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979192" y="1882924"/>
            <a:ext cx="139672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943872" y="2378224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0</Words>
  <Application>Microsoft Office PowerPoint</Application>
  <PresentationFormat>自定义</PresentationFormat>
  <Paragraphs>0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2025-08-27T04:32:21Z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