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163" y="2919413"/>
            <a:ext cx="50196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7325" y="1268760"/>
            <a:ext cx="16573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090514"/>
            <a:ext cx="10515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693940" y="304991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5278" y="4021460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752" y="253556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64332"/>
            <a:ext cx="114681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1863874"/>
            <a:ext cx="23042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1504" y="2568724"/>
            <a:ext cx="29523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854" y="3216424"/>
            <a:ext cx="341600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7704" y="3883174"/>
            <a:ext cx="26601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9154" y="4502299"/>
            <a:ext cx="191259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228" y="5102374"/>
            <a:ext cx="182840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4104" y="5102374"/>
            <a:ext cx="18478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8228" y="5102374"/>
            <a:ext cx="18439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6654" y="5102374"/>
            <a:ext cx="17978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99072" y="1378868"/>
            <a:ext cx="20448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09223" y="137886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1372" y="1874168"/>
            <a:ext cx="73730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6048" y="28742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7348" y="28742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3398" y="28742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4960" y="28742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2648" y="3341018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4898" y="3341018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5748" y="3341018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71323" y="3341018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9056" y="3341018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0306" y="38267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42481" y="38267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40016" y="38267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60904" y="3826793"/>
            <a:ext cx="5795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84784"/>
            <a:ext cx="114966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2848" y="4355579"/>
            <a:ext cx="110457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924" y="4831829"/>
            <a:ext cx="14866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</Words>
  <Application>Microsoft Office PowerPoint</Application>
  <PresentationFormat>自定义</PresentationFormat>
  <Paragraphs>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2025-08-26T05:52:25Z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