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8100" y="2996952"/>
            <a:ext cx="44958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2776"/>
            <a:ext cx="113157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96200" y="206084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4375423"/>
            <a:ext cx="105851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174" y="4946923"/>
            <a:ext cx="756208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4988"/>
            <a:ext cx="112395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128448" y="5323787"/>
            <a:ext cx="1584176" cy="19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3558" y="5899519"/>
            <a:ext cx="7676657" cy="19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33" y="1340768"/>
            <a:ext cx="111537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1844"/>
            <a:ext cx="110871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43211" y="20156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36722" y="263658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6322" y="320102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7211" y="499595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7211" y="557169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8588" y="615871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99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1804" y="1971513"/>
            <a:ext cx="7890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47787" y="431007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0054" y="491262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04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109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918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39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2025-08-27T01:23:00Z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