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326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-1395"/>
          <a:stretch/>
        </p:blipFill>
        <p:spPr bwMode="auto">
          <a:xfrm>
            <a:off x="479377" y="2564904"/>
            <a:ext cx="11377264" cy="153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75720" y="197931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94944" y="1979315"/>
            <a:ext cx="102904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4194" y="1979315"/>
            <a:ext cx="22901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8438" y="2798465"/>
            <a:ext cx="455555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2712" y="3198515"/>
            <a:ext cx="33451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40768"/>
            <a:ext cx="114014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75572" y="306896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76172" y="306896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0047" y="356426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9947" y="356426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1250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60022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76164"/>
            <a:ext cx="113252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455045" y="214238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03364" y="260910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6339" y="307583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2889" y="354255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19106" y="2627387"/>
            <a:ext cx="20691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61630" y="3094112"/>
            <a:ext cx="19183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0068" y="408471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12776"/>
            <a:ext cx="115062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08598" y="2151906"/>
            <a:ext cx="22512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309648" y="2151906"/>
            <a:ext cx="4749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798" y="2628156"/>
            <a:ext cx="4749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568" y="2628156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4623" y="3123456"/>
            <a:ext cx="4749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1573" y="4533156"/>
            <a:ext cx="4749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270273"/>
            <a:ext cx="114585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070745"/>
            <a:ext cx="41814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8" y="2690192"/>
            <a:ext cx="11591925" cy="3979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0768"/>
            <a:ext cx="116205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95452" y="1302859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80876" y="4103209"/>
            <a:ext cx="939564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8476" y="4912834"/>
            <a:ext cx="106281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0852" y="5312884"/>
            <a:ext cx="21068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39232" y="2473846"/>
            <a:ext cx="478110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62982" y="2873896"/>
            <a:ext cx="52573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3458" y="3273946"/>
            <a:ext cx="166647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882" y="3845446"/>
            <a:ext cx="49144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4882" y="4255021"/>
            <a:ext cx="52954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3933" y="465507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8408" y="2747020"/>
            <a:ext cx="18722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1208" y="3156595"/>
            <a:ext cx="23294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30258" y="3556645"/>
            <a:ext cx="231035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30258" y="3966220"/>
            <a:ext cx="238236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30258" y="436627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2025-08-27T09:35:25Z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