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052763"/>
            <a:ext cx="30480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9250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30085" y="1705082"/>
            <a:ext cx="7200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6012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11824" y="1628800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12776"/>
            <a:ext cx="114490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61315" y="2170997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445121"/>
            <a:ext cx="113728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22852" y="1678230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5632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26865" y="2780928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08740" y="2780928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7915" y="3209553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1090" y="3209553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33513"/>
            <a:ext cx="115252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16910" y="254585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898260" y="2545854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2955429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7157" y="2955429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4782" y="3850779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10615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92144" y="1628800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2025-08-26T05:48:37Z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