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588" y="2780928"/>
            <a:ext cx="50768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2513" y="1268760"/>
            <a:ext cx="24669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713" y="2053555"/>
            <a:ext cx="1145857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863752" y="256490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664" y="4012704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9564" y="5012829"/>
            <a:ext cx="25046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8568" y="501282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218" y="5517654"/>
            <a:ext cx="12962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0326" y="5517654"/>
            <a:ext cx="14707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2050"/>
            <a:ext cx="107442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1907307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76338" y="2745507"/>
            <a:ext cx="1703437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8113" y="3164607"/>
            <a:ext cx="1703437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8663" y="2745507"/>
            <a:ext cx="1703437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438" y="3164607"/>
            <a:ext cx="2619698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988" y="2745507"/>
            <a:ext cx="1819548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763" y="3164607"/>
            <a:ext cx="2785765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7963" y="4149080"/>
            <a:ext cx="1643981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3712" y="4581128"/>
            <a:ext cx="2191791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2638" y="4149080"/>
            <a:ext cx="1769666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8387" y="4581128"/>
            <a:ext cx="2191791" cy="3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754" y="1412776"/>
            <a:ext cx="10191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0011" y="2943994"/>
            <a:ext cx="13056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25086" y="2934469"/>
            <a:ext cx="13993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2936" y="3439294"/>
            <a:ext cx="11947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911" y="343929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38622"/>
            <a:ext cx="115157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4941168"/>
            <a:ext cx="10945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8184" y="5447159"/>
            <a:ext cx="88021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