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588" y="2822823"/>
            <a:ext cx="50768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723608" y="2449463"/>
            <a:ext cx="20447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20144" y="284150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4518" y="2841501"/>
            <a:ext cx="19038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5894" y="3232026"/>
            <a:ext cx="13963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140" y="365112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3216"/>
            <a:ext cx="9582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15567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84784"/>
            <a:ext cx="115157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458112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43372"/>
            <a:ext cx="116014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436510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0366" y="2185814"/>
            <a:ext cx="109642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540" y="2576339"/>
            <a:ext cx="54714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