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8100" y="2852936"/>
            <a:ext cx="4495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8107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47928" y="170080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039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170080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04420" y="259881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00070" y="308458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695" y="357036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6868" y="4065662"/>
            <a:ext cx="1171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1044" y="4065662"/>
            <a:ext cx="1171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0131" y="4551437"/>
            <a:ext cx="1171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3656" y="4551437"/>
            <a:ext cx="1171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268760"/>
            <a:ext cx="114871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5341193"/>
            <a:ext cx="114776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29890" y="2521471"/>
            <a:ext cx="23857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8396" y="303505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3528" y="5844927"/>
            <a:ext cx="16127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6628" y="5844927"/>
            <a:ext cx="103780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4904" y="5844927"/>
            <a:ext cx="11116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898" y="6340227"/>
            <a:ext cx="10896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9776" y="6340227"/>
            <a:ext cx="1872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340768"/>
            <a:ext cx="1004887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60604" y="15567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</Words>
  <Application>Microsoft Office PowerPoint</Application>
  <PresentationFormat>自定义</PresentationFormat>
  <Paragraphs>1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2025-08-27T04:34:23Z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