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636912"/>
            <a:ext cx="11377264" cy="139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149667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632" y="1343744"/>
            <a:ext cx="11430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00886" y="1312384"/>
            <a:ext cx="16032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24261" y="2769709"/>
            <a:ext cx="6873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1944" y="3769834"/>
            <a:ext cx="6873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644" y="6114748"/>
            <a:ext cx="60544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268760"/>
            <a:ext cx="115157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120336" y="2996952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464" y="3473202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7364" y="3473202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80" y="3949452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0496" y="3949452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553" y="1340768"/>
            <a:ext cx="104679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155679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84784"/>
            <a:ext cx="99441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36143" y="2718445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88596" y="2718445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6360" y="2718445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2678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1556792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315169"/>
            <a:ext cx="1160145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19736" y="2060848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29661" y="2079898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0461" y="2079898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360" y="2546623"/>
            <a:ext cx="14043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7928" y="2546623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9128" y="3880123"/>
            <a:ext cx="81655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3102" y="4337323"/>
            <a:ext cx="20105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5800" y="5280298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2584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46132" y="1456209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268760"/>
            <a:ext cx="114204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708920"/>
            <a:ext cx="12192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950" y="3758902"/>
            <a:ext cx="114681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40768"/>
            <a:ext cx="114204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2025-08-26T05:41:16Z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