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2132856"/>
            <a:ext cx="113157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268760"/>
            <a:ext cx="113633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149" y="3717032"/>
            <a:ext cx="110394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63" y="5157192"/>
            <a:ext cx="113442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763168" y="2439938"/>
            <a:ext cx="118070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4394" y="3335288"/>
            <a:ext cx="360799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9547" y="3792488"/>
            <a:ext cx="26738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5872" y="4230638"/>
            <a:ext cx="14820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5222" y="4230638"/>
            <a:ext cx="15174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6472" y="4678313"/>
            <a:ext cx="14211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9198" y="5630813"/>
            <a:ext cx="24848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0548" y="5630813"/>
            <a:ext cx="23998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3825" y="1268760"/>
            <a:ext cx="432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16832"/>
            <a:ext cx="11353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6725" y="2708920"/>
            <a:ext cx="3638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50" y="3265512"/>
            <a:ext cx="113157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1585"/>
            <a:ext cx="113442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18448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30219" y="18448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4319" y="229249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169" y="36355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67544"/>
            <a:ext cx="113252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871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71489"/>
            <a:ext cx="106394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151784" y="1369343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2292" y="1807493"/>
            <a:ext cx="10755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592" y="1807493"/>
            <a:ext cx="10907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48467" y="1807493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400" y="2264693"/>
            <a:ext cx="89386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192" y="2264693"/>
            <a:ext cx="1273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4892" y="2721893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9492" y="4103018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268760"/>
            <a:ext cx="11344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5301952"/>
            <a:ext cx="11315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367854" y="3918198"/>
            <a:ext cx="103447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454" y="4365873"/>
            <a:ext cx="104971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830" y="481354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6" y="5746998"/>
            <a:ext cx="107577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56" y="6194673"/>
            <a:ext cx="45734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8988" y="1268760"/>
            <a:ext cx="55340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1916832"/>
            <a:ext cx="113919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77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061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12224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0974" y="27123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1049" y="35981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6390" y="2242964"/>
            <a:ext cx="107482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9690" y="2690639"/>
            <a:ext cx="100788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090" y="4033664"/>
            <a:ext cx="109345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264" y="4481339"/>
            <a:ext cx="76739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088" y="1268760"/>
            <a:ext cx="39338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238" y="1988840"/>
            <a:ext cx="114395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799856" y="278092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5630" y="3190503"/>
            <a:ext cx="803945" cy="38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168" y="3228603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1980" y="3635499"/>
            <a:ext cx="11837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3306" y="3695328"/>
            <a:ext cx="87317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512" y="4104903"/>
            <a:ext cx="792088" cy="40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5300" y="1268760"/>
            <a:ext cx="3581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8840"/>
            <a:ext cx="112966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" y="4581128"/>
            <a:ext cx="113919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02990"/>
            <a:ext cx="113823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68516" y="206084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40466" y="42992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021119" y="227687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40169" y="270549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0644" y="318174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30644" y="362942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9896" y="407707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882" y="1340768"/>
            <a:ext cx="77533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45" y="4885531"/>
            <a:ext cx="46386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788596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6400" y="35886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0" y="14223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88343"/>
            <a:ext cx="113442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67425" y="14223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2776"/>
            <a:ext cx="113442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92544" y="36791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21119" y="45935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4112" y="501262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</Words>
  <Application>Microsoft Office PowerPoint</Application>
  <PresentationFormat>自定义</PresentationFormat>
  <Paragraphs>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2025-08-27T02:09:33Z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