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39" r:id="rId2"/>
    <p:sldId id="340" r:id="rId3"/>
    <p:sldId id="341" r:id="rId4"/>
    <p:sldId id="342" r:id="rId5"/>
    <p:sldId id="343" r:id="rId6"/>
    <p:sldId id="344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86" y="6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67213" y="2724150"/>
            <a:ext cx="3457575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60096" y="3501008"/>
            <a:ext cx="340042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725150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231904" y="1575842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810875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836543" y="2204864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068890" y="2204864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08518" y="2204864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46068" y="2814464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49840" y="2814464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18043" y="2814464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340768"/>
            <a:ext cx="6819900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053980" y="1528217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352550"/>
            <a:ext cx="1148715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043042" y="203246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223892" y="4004139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3" y="1268760"/>
            <a:ext cx="11649075" cy="535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034930" y="2329830"/>
            <a:ext cx="358135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292855" y="2339355"/>
            <a:ext cx="49177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1580" y="2729880"/>
            <a:ext cx="255614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72730" y="3510930"/>
            <a:ext cx="49177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15905" y="3520455"/>
            <a:ext cx="49177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11480" y="3568080"/>
            <a:ext cx="49177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64180" y="3539505"/>
            <a:ext cx="49177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04312" y="5454030"/>
            <a:ext cx="223224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51787" y="5844555"/>
            <a:ext cx="49177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75787" y="5844555"/>
            <a:ext cx="49177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46212" y="6235080"/>
            <a:ext cx="405770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61237" y="6235080"/>
            <a:ext cx="296721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2025-08-27T05:31:34Z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